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61" r:id="rId2"/>
  </p:sldIdLst>
  <p:sldSz cx="5759450" cy="57594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30"/>
    <p:restoredTop sz="96405"/>
  </p:normalViewPr>
  <p:slideViewPr>
    <p:cSldViewPr snapToGrid="0">
      <p:cViewPr varScale="1">
        <p:scale>
          <a:sx n="131" d="100"/>
          <a:sy n="131" d="100"/>
        </p:scale>
        <p:origin x="205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dsart Dikkers" userId="0ae69551-6095-4e20-91ac-0495f95337a0" providerId="ADAL" clId="{6A7A67BE-385B-4FFF-8F75-A9D004984AB7}"/>
    <pc:docChg chg="custSel modSld">
      <pc:chgData name="Idsart Dikkers" userId="0ae69551-6095-4e20-91ac-0495f95337a0" providerId="ADAL" clId="{6A7A67BE-385B-4FFF-8F75-A9D004984AB7}" dt="2022-11-14T13:48:43.432" v="87" actId="20577"/>
      <pc:docMkLst>
        <pc:docMk/>
      </pc:docMkLst>
      <pc:sldChg chg="modSp mod">
        <pc:chgData name="Idsart Dikkers" userId="0ae69551-6095-4e20-91ac-0495f95337a0" providerId="ADAL" clId="{6A7A67BE-385B-4FFF-8F75-A9D004984AB7}" dt="2022-11-14T13:48:43.432" v="87" actId="20577"/>
        <pc:sldMkLst>
          <pc:docMk/>
          <pc:sldMk cId="2766119705" sldId="261"/>
        </pc:sldMkLst>
        <pc:spChg chg="mod">
          <ac:chgData name="Idsart Dikkers" userId="0ae69551-6095-4e20-91ac-0495f95337a0" providerId="ADAL" clId="{6A7A67BE-385B-4FFF-8F75-A9D004984AB7}" dt="2022-11-14T13:48:43.432" v="87" actId="20577"/>
          <ac:spMkLst>
            <pc:docMk/>
            <pc:sldMk cId="2766119705" sldId="261"/>
            <ac:spMk id="6" creationId="{24CB1EAE-33EB-8AE9-6C6B-3FE34E22AD8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959" y="942577"/>
            <a:ext cx="4895533" cy="2005142"/>
          </a:xfrm>
        </p:spPr>
        <p:txBody>
          <a:bodyPr anchor="b"/>
          <a:lstStyle>
            <a:lvl1pPr algn="ctr">
              <a:defRPr sz="3779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9931" y="3025045"/>
            <a:ext cx="4319588" cy="1390533"/>
          </a:xfrm>
        </p:spPr>
        <p:txBody>
          <a:bodyPr/>
          <a:lstStyle>
            <a:lvl1pPr marL="0" indent="0" algn="ctr">
              <a:buNone/>
              <a:defRPr sz="1512"/>
            </a:lvl1pPr>
            <a:lvl2pPr marL="287990" indent="0" algn="ctr">
              <a:buNone/>
              <a:defRPr sz="1260"/>
            </a:lvl2pPr>
            <a:lvl3pPr marL="575981" indent="0" algn="ctr">
              <a:buNone/>
              <a:defRPr sz="1134"/>
            </a:lvl3pPr>
            <a:lvl4pPr marL="863971" indent="0" algn="ctr">
              <a:buNone/>
              <a:defRPr sz="1008"/>
            </a:lvl4pPr>
            <a:lvl5pPr marL="1151961" indent="0" algn="ctr">
              <a:buNone/>
              <a:defRPr sz="1008"/>
            </a:lvl5pPr>
            <a:lvl6pPr marL="1439951" indent="0" algn="ctr">
              <a:buNone/>
              <a:defRPr sz="1008"/>
            </a:lvl6pPr>
            <a:lvl7pPr marL="1727942" indent="0" algn="ctr">
              <a:buNone/>
              <a:defRPr sz="1008"/>
            </a:lvl7pPr>
            <a:lvl8pPr marL="2015932" indent="0" algn="ctr">
              <a:buNone/>
              <a:defRPr sz="1008"/>
            </a:lvl8pPr>
            <a:lvl9pPr marL="2303922" indent="0" algn="ctr">
              <a:buNone/>
              <a:defRPr sz="1008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137C3-3F29-5145-AA8A-60CB6A66B1B5}" type="datetimeFigureOut">
              <a:rPr lang="nl-NL" smtClean="0"/>
              <a:t>14-11-2022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4DCB0-CC92-F64F-A021-4FC3A74106F4}" type="slidenum">
              <a:rPr lang="nl-NL" smtClean="0"/>
              <a:t>‹#›</a:t>
            </a:fld>
            <a:endParaRPr lang="nl-NL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57E3BCB2-184E-F4A1-78D3-E328F6FC2D5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96925" y="2392363"/>
            <a:ext cx="1749425" cy="1952625"/>
          </a:xfrm>
        </p:spPr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13792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137C3-3F29-5145-AA8A-60CB6A66B1B5}" type="datetimeFigureOut">
              <a:rPr lang="nl-NL" smtClean="0"/>
              <a:t>14-11-2022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4DCB0-CC92-F64F-A021-4FC3A74106F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7094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121607" y="306637"/>
            <a:ext cx="1241881" cy="488086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963" y="306637"/>
            <a:ext cx="3653651" cy="488086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137C3-3F29-5145-AA8A-60CB6A66B1B5}" type="datetimeFigureOut">
              <a:rPr lang="nl-NL" smtClean="0"/>
              <a:t>14-11-2022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4DCB0-CC92-F64F-A021-4FC3A74106F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2062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137C3-3F29-5145-AA8A-60CB6A66B1B5}" type="datetimeFigureOut">
              <a:rPr lang="nl-NL" smtClean="0"/>
              <a:t>14-11-2022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4DCB0-CC92-F64F-A021-4FC3A74106F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560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2963" y="1435864"/>
            <a:ext cx="4967526" cy="2395771"/>
          </a:xfrm>
        </p:spPr>
        <p:txBody>
          <a:bodyPr anchor="b"/>
          <a:lstStyle>
            <a:lvl1pPr>
              <a:defRPr sz="3779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963" y="3854300"/>
            <a:ext cx="4967526" cy="1259879"/>
          </a:xfrm>
        </p:spPr>
        <p:txBody>
          <a:bodyPr/>
          <a:lstStyle>
            <a:lvl1pPr marL="0" indent="0">
              <a:buNone/>
              <a:defRPr sz="1512">
                <a:solidFill>
                  <a:schemeClr val="tx1"/>
                </a:solidFill>
              </a:defRPr>
            </a:lvl1pPr>
            <a:lvl2pPr marL="287990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2pPr>
            <a:lvl3pPr marL="575981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3pPr>
            <a:lvl4pPr marL="863971" indent="0">
              <a:buNone/>
              <a:defRPr sz="1008">
                <a:solidFill>
                  <a:schemeClr val="tx1">
                    <a:tint val="75000"/>
                  </a:schemeClr>
                </a:solidFill>
              </a:defRPr>
            </a:lvl4pPr>
            <a:lvl5pPr marL="1151961" indent="0">
              <a:buNone/>
              <a:defRPr sz="1008">
                <a:solidFill>
                  <a:schemeClr val="tx1">
                    <a:tint val="75000"/>
                  </a:schemeClr>
                </a:solidFill>
              </a:defRPr>
            </a:lvl5pPr>
            <a:lvl6pPr marL="1439951" indent="0">
              <a:buNone/>
              <a:defRPr sz="1008">
                <a:solidFill>
                  <a:schemeClr val="tx1">
                    <a:tint val="75000"/>
                  </a:schemeClr>
                </a:solidFill>
              </a:defRPr>
            </a:lvl6pPr>
            <a:lvl7pPr marL="1727942" indent="0">
              <a:buNone/>
              <a:defRPr sz="1008">
                <a:solidFill>
                  <a:schemeClr val="tx1">
                    <a:tint val="75000"/>
                  </a:schemeClr>
                </a:solidFill>
              </a:defRPr>
            </a:lvl7pPr>
            <a:lvl8pPr marL="2015932" indent="0">
              <a:buNone/>
              <a:defRPr sz="1008">
                <a:solidFill>
                  <a:schemeClr val="tx1">
                    <a:tint val="75000"/>
                  </a:schemeClr>
                </a:solidFill>
              </a:defRPr>
            </a:lvl8pPr>
            <a:lvl9pPr marL="2303922" indent="0">
              <a:buNone/>
              <a:defRPr sz="100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137C3-3F29-5145-AA8A-60CB6A66B1B5}" type="datetimeFigureOut">
              <a:rPr lang="nl-NL" smtClean="0"/>
              <a:t>14-11-2022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4DCB0-CC92-F64F-A021-4FC3A74106F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64033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962" y="1533187"/>
            <a:ext cx="2447766" cy="365431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15722" y="1533187"/>
            <a:ext cx="2447766" cy="365431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137C3-3F29-5145-AA8A-60CB6A66B1B5}" type="datetimeFigureOut">
              <a:rPr lang="nl-NL" smtClean="0"/>
              <a:t>14-11-2022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4DCB0-CC92-F64F-A021-4FC3A74106F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6801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712" y="306639"/>
            <a:ext cx="4967526" cy="111322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6713" y="1411865"/>
            <a:ext cx="2436517" cy="691934"/>
          </a:xfrm>
        </p:spPr>
        <p:txBody>
          <a:bodyPr anchor="b"/>
          <a:lstStyle>
            <a:lvl1pPr marL="0" indent="0">
              <a:buNone/>
              <a:defRPr sz="1512" b="1"/>
            </a:lvl1pPr>
            <a:lvl2pPr marL="287990" indent="0">
              <a:buNone/>
              <a:defRPr sz="1260" b="1"/>
            </a:lvl2pPr>
            <a:lvl3pPr marL="575981" indent="0">
              <a:buNone/>
              <a:defRPr sz="1134" b="1"/>
            </a:lvl3pPr>
            <a:lvl4pPr marL="863971" indent="0">
              <a:buNone/>
              <a:defRPr sz="1008" b="1"/>
            </a:lvl4pPr>
            <a:lvl5pPr marL="1151961" indent="0">
              <a:buNone/>
              <a:defRPr sz="1008" b="1"/>
            </a:lvl5pPr>
            <a:lvl6pPr marL="1439951" indent="0">
              <a:buNone/>
              <a:defRPr sz="1008" b="1"/>
            </a:lvl6pPr>
            <a:lvl7pPr marL="1727942" indent="0">
              <a:buNone/>
              <a:defRPr sz="1008" b="1"/>
            </a:lvl7pPr>
            <a:lvl8pPr marL="2015932" indent="0">
              <a:buNone/>
              <a:defRPr sz="1008" b="1"/>
            </a:lvl8pPr>
            <a:lvl9pPr marL="2303922" indent="0">
              <a:buNone/>
              <a:defRPr sz="1008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6713" y="2103799"/>
            <a:ext cx="2436517" cy="309437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5722" y="1411865"/>
            <a:ext cx="2448516" cy="691934"/>
          </a:xfrm>
        </p:spPr>
        <p:txBody>
          <a:bodyPr anchor="b"/>
          <a:lstStyle>
            <a:lvl1pPr marL="0" indent="0">
              <a:buNone/>
              <a:defRPr sz="1512" b="1"/>
            </a:lvl1pPr>
            <a:lvl2pPr marL="287990" indent="0">
              <a:buNone/>
              <a:defRPr sz="1260" b="1"/>
            </a:lvl2pPr>
            <a:lvl3pPr marL="575981" indent="0">
              <a:buNone/>
              <a:defRPr sz="1134" b="1"/>
            </a:lvl3pPr>
            <a:lvl4pPr marL="863971" indent="0">
              <a:buNone/>
              <a:defRPr sz="1008" b="1"/>
            </a:lvl4pPr>
            <a:lvl5pPr marL="1151961" indent="0">
              <a:buNone/>
              <a:defRPr sz="1008" b="1"/>
            </a:lvl5pPr>
            <a:lvl6pPr marL="1439951" indent="0">
              <a:buNone/>
              <a:defRPr sz="1008" b="1"/>
            </a:lvl6pPr>
            <a:lvl7pPr marL="1727942" indent="0">
              <a:buNone/>
              <a:defRPr sz="1008" b="1"/>
            </a:lvl7pPr>
            <a:lvl8pPr marL="2015932" indent="0">
              <a:buNone/>
              <a:defRPr sz="1008" b="1"/>
            </a:lvl8pPr>
            <a:lvl9pPr marL="2303922" indent="0">
              <a:buNone/>
              <a:defRPr sz="1008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915722" y="2103799"/>
            <a:ext cx="2448516" cy="309437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137C3-3F29-5145-AA8A-60CB6A66B1B5}" type="datetimeFigureOut">
              <a:rPr lang="nl-NL" smtClean="0"/>
              <a:t>14-11-2022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4DCB0-CC92-F64F-A021-4FC3A74106F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79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137C3-3F29-5145-AA8A-60CB6A66B1B5}" type="datetimeFigureOut">
              <a:rPr lang="nl-NL" smtClean="0"/>
              <a:t>14-11-2022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4DCB0-CC92-F64F-A021-4FC3A74106F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451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137C3-3F29-5145-AA8A-60CB6A66B1B5}" type="datetimeFigureOut">
              <a:rPr lang="nl-NL" smtClean="0"/>
              <a:t>14-11-2022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4DCB0-CC92-F64F-A021-4FC3A74106F4}" type="slidenum">
              <a:rPr lang="nl-NL" smtClean="0"/>
              <a:t>‹#›</a:t>
            </a:fld>
            <a:endParaRPr lang="nl-NL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983AA539-B974-BE87-9754-E329742FD46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068388" y="2005013"/>
            <a:ext cx="2471737" cy="2157412"/>
          </a:xfrm>
        </p:spPr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0773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712" y="383963"/>
            <a:ext cx="1857573" cy="1343872"/>
          </a:xfrm>
        </p:spPr>
        <p:txBody>
          <a:bodyPr anchor="b"/>
          <a:lstStyle>
            <a:lvl1pPr>
              <a:defRPr sz="2016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48516" y="829256"/>
            <a:ext cx="2915722" cy="4092942"/>
          </a:xfrm>
        </p:spPr>
        <p:txBody>
          <a:bodyPr/>
          <a:lstStyle>
            <a:lvl1pPr>
              <a:defRPr sz="2016"/>
            </a:lvl1pPr>
            <a:lvl2pPr>
              <a:defRPr sz="1764"/>
            </a:lvl2pPr>
            <a:lvl3pPr>
              <a:defRPr sz="1512"/>
            </a:lvl3pPr>
            <a:lvl4pPr>
              <a:defRPr sz="1260"/>
            </a:lvl4pPr>
            <a:lvl5pPr>
              <a:defRPr sz="1260"/>
            </a:lvl5pPr>
            <a:lvl6pPr>
              <a:defRPr sz="1260"/>
            </a:lvl6pPr>
            <a:lvl7pPr>
              <a:defRPr sz="1260"/>
            </a:lvl7pPr>
            <a:lvl8pPr>
              <a:defRPr sz="1260"/>
            </a:lvl8pPr>
            <a:lvl9pPr>
              <a:defRPr sz="126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6712" y="1727835"/>
            <a:ext cx="1857573" cy="3201028"/>
          </a:xfrm>
        </p:spPr>
        <p:txBody>
          <a:bodyPr/>
          <a:lstStyle>
            <a:lvl1pPr marL="0" indent="0">
              <a:buNone/>
              <a:defRPr sz="1008"/>
            </a:lvl1pPr>
            <a:lvl2pPr marL="287990" indent="0">
              <a:buNone/>
              <a:defRPr sz="882"/>
            </a:lvl2pPr>
            <a:lvl3pPr marL="575981" indent="0">
              <a:buNone/>
              <a:defRPr sz="756"/>
            </a:lvl3pPr>
            <a:lvl4pPr marL="863971" indent="0">
              <a:buNone/>
              <a:defRPr sz="630"/>
            </a:lvl4pPr>
            <a:lvl5pPr marL="1151961" indent="0">
              <a:buNone/>
              <a:defRPr sz="630"/>
            </a:lvl5pPr>
            <a:lvl6pPr marL="1439951" indent="0">
              <a:buNone/>
              <a:defRPr sz="630"/>
            </a:lvl6pPr>
            <a:lvl7pPr marL="1727942" indent="0">
              <a:buNone/>
              <a:defRPr sz="630"/>
            </a:lvl7pPr>
            <a:lvl8pPr marL="2015932" indent="0">
              <a:buNone/>
              <a:defRPr sz="630"/>
            </a:lvl8pPr>
            <a:lvl9pPr marL="2303922" indent="0">
              <a:buNone/>
              <a:defRPr sz="63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137C3-3F29-5145-AA8A-60CB6A66B1B5}" type="datetimeFigureOut">
              <a:rPr lang="nl-NL" smtClean="0"/>
              <a:t>14-11-2022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4DCB0-CC92-F64F-A021-4FC3A74106F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49936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712" y="383963"/>
            <a:ext cx="1857573" cy="1343872"/>
          </a:xfrm>
        </p:spPr>
        <p:txBody>
          <a:bodyPr anchor="b"/>
          <a:lstStyle>
            <a:lvl1pPr>
              <a:defRPr sz="2016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448516" y="829256"/>
            <a:ext cx="2915722" cy="4092942"/>
          </a:xfrm>
        </p:spPr>
        <p:txBody>
          <a:bodyPr anchor="t"/>
          <a:lstStyle>
            <a:lvl1pPr marL="0" indent="0">
              <a:buNone/>
              <a:defRPr sz="2016"/>
            </a:lvl1pPr>
            <a:lvl2pPr marL="287990" indent="0">
              <a:buNone/>
              <a:defRPr sz="1764"/>
            </a:lvl2pPr>
            <a:lvl3pPr marL="575981" indent="0">
              <a:buNone/>
              <a:defRPr sz="1512"/>
            </a:lvl3pPr>
            <a:lvl4pPr marL="863971" indent="0">
              <a:buNone/>
              <a:defRPr sz="1260"/>
            </a:lvl4pPr>
            <a:lvl5pPr marL="1151961" indent="0">
              <a:buNone/>
              <a:defRPr sz="1260"/>
            </a:lvl5pPr>
            <a:lvl6pPr marL="1439951" indent="0">
              <a:buNone/>
              <a:defRPr sz="1260"/>
            </a:lvl6pPr>
            <a:lvl7pPr marL="1727942" indent="0">
              <a:buNone/>
              <a:defRPr sz="1260"/>
            </a:lvl7pPr>
            <a:lvl8pPr marL="2015932" indent="0">
              <a:buNone/>
              <a:defRPr sz="1260"/>
            </a:lvl8pPr>
            <a:lvl9pPr marL="2303922" indent="0">
              <a:buNone/>
              <a:defRPr sz="126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6712" y="1727835"/>
            <a:ext cx="1857573" cy="3201028"/>
          </a:xfrm>
        </p:spPr>
        <p:txBody>
          <a:bodyPr/>
          <a:lstStyle>
            <a:lvl1pPr marL="0" indent="0">
              <a:buNone/>
              <a:defRPr sz="1008"/>
            </a:lvl1pPr>
            <a:lvl2pPr marL="287990" indent="0">
              <a:buNone/>
              <a:defRPr sz="882"/>
            </a:lvl2pPr>
            <a:lvl3pPr marL="575981" indent="0">
              <a:buNone/>
              <a:defRPr sz="756"/>
            </a:lvl3pPr>
            <a:lvl4pPr marL="863971" indent="0">
              <a:buNone/>
              <a:defRPr sz="630"/>
            </a:lvl4pPr>
            <a:lvl5pPr marL="1151961" indent="0">
              <a:buNone/>
              <a:defRPr sz="630"/>
            </a:lvl5pPr>
            <a:lvl6pPr marL="1439951" indent="0">
              <a:buNone/>
              <a:defRPr sz="630"/>
            </a:lvl6pPr>
            <a:lvl7pPr marL="1727942" indent="0">
              <a:buNone/>
              <a:defRPr sz="630"/>
            </a:lvl7pPr>
            <a:lvl8pPr marL="2015932" indent="0">
              <a:buNone/>
              <a:defRPr sz="630"/>
            </a:lvl8pPr>
            <a:lvl9pPr marL="2303922" indent="0">
              <a:buNone/>
              <a:defRPr sz="63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137C3-3F29-5145-AA8A-60CB6A66B1B5}" type="datetimeFigureOut">
              <a:rPr lang="nl-NL" smtClean="0"/>
              <a:t>14-11-2022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4DCB0-CC92-F64F-A021-4FC3A74106F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5955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5962" y="306639"/>
            <a:ext cx="4967526" cy="11132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962" y="1533187"/>
            <a:ext cx="4967526" cy="36543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95962" y="5338158"/>
            <a:ext cx="1295876" cy="306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137C3-3F29-5145-AA8A-60CB6A66B1B5}" type="datetimeFigureOut">
              <a:rPr lang="nl-NL" smtClean="0"/>
              <a:t>14-11-2022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07818" y="5338158"/>
            <a:ext cx="1943814" cy="306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5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67612" y="5338158"/>
            <a:ext cx="1295876" cy="306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64DCB0-CC92-F64F-A021-4FC3A74106F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2598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575981" rtl="0" eaLnBrk="1" latinLnBrk="0" hangingPunct="1">
        <a:lnSpc>
          <a:spcPct val="90000"/>
        </a:lnSpc>
        <a:spcBef>
          <a:spcPct val="0"/>
        </a:spcBef>
        <a:buNone/>
        <a:defRPr sz="277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3995" indent="-143995" algn="l" defTabSz="575981" rtl="0" eaLnBrk="1" latinLnBrk="0" hangingPunct="1">
        <a:lnSpc>
          <a:spcPct val="90000"/>
        </a:lnSpc>
        <a:spcBef>
          <a:spcPts val="630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1pPr>
      <a:lvl2pPr marL="431985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512" kern="1200">
          <a:solidFill>
            <a:schemeClr val="tx1"/>
          </a:solidFill>
          <a:latin typeface="+mn-lt"/>
          <a:ea typeface="+mn-ea"/>
          <a:cs typeface="+mn-cs"/>
        </a:defRPr>
      </a:lvl2pPr>
      <a:lvl3pPr marL="719976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3pPr>
      <a:lvl4pPr marL="1007966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4pPr>
      <a:lvl5pPr marL="1295956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5pPr>
      <a:lvl6pPr marL="158394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6pPr>
      <a:lvl7pPr marL="187193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7pPr>
      <a:lvl8pPr marL="215992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8pPr>
      <a:lvl9pPr marL="244791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1pPr>
      <a:lvl2pPr marL="287990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2pPr>
      <a:lvl3pPr marL="57598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3pPr>
      <a:lvl4pPr marL="86397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4pPr>
      <a:lvl5pPr marL="115196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5pPr>
      <a:lvl6pPr marL="143995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6pPr>
      <a:lvl7pPr marL="1727942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7pPr>
      <a:lvl8pPr marL="2015932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8pPr>
      <a:lvl9pPr marL="2303922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7D9B4C79-1EA1-06FB-9955-465B1A9E3F5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66129" y="2070849"/>
            <a:ext cx="2160000" cy="2160000"/>
          </a:xfrm>
          <a:prstGeom prst="ellipse">
            <a:avLst/>
          </a:prstGeom>
        </p:spPr>
      </p:sp>
      <p:pic>
        <p:nvPicPr>
          <p:cNvPr id="3" name="Afbeelding 8">
            <a:extLst>
              <a:ext uri="{FF2B5EF4-FFF2-40B4-BE49-F238E27FC236}">
                <a16:creationId xmlns:a16="http://schemas.microsoft.com/office/drawing/2014/main" id="{66AFCB0B-CB62-DAFD-AB00-DFB6B1C71A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129" y="4165140"/>
            <a:ext cx="3405567" cy="142414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1E0AC45-8159-04FD-8D29-3485DD18A2E6}"/>
              </a:ext>
            </a:extLst>
          </p:cNvPr>
          <p:cNvSpPr txBox="1"/>
          <p:nvPr/>
        </p:nvSpPr>
        <p:spPr>
          <a:xfrm>
            <a:off x="3145536" y="2070848"/>
            <a:ext cx="242864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err="1"/>
              <a:t>Insert</a:t>
            </a:r>
            <a:r>
              <a:rPr lang="nl-NL" sz="4000" dirty="0"/>
              <a:t> here </a:t>
            </a:r>
            <a:r>
              <a:rPr lang="nl-NL" sz="4000" dirty="0" err="1"/>
              <a:t>your</a:t>
            </a:r>
            <a:r>
              <a:rPr lang="nl-NL" sz="4000" dirty="0"/>
              <a:t> </a:t>
            </a:r>
            <a:r>
              <a:rPr lang="nl-NL" sz="4000" dirty="0" err="1"/>
              <a:t>text</a:t>
            </a:r>
            <a:endParaRPr lang="nl-NL" sz="4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4CB1EAE-33EB-8AE9-6C6B-3FE34E22AD88}"/>
              </a:ext>
            </a:extLst>
          </p:cNvPr>
          <p:cNvSpPr txBox="1"/>
          <p:nvPr/>
        </p:nvSpPr>
        <p:spPr>
          <a:xfrm>
            <a:off x="-2340864" y="826618"/>
            <a:ext cx="226039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1: </a:t>
            </a:r>
            <a:r>
              <a:rPr lang="nl-NL" dirty="0" err="1"/>
              <a:t>Place</a:t>
            </a:r>
            <a:r>
              <a:rPr lang="nl-NL" dirty="0"/>
              <a:t> </a:t>
            </a:r>
            <a:r>
              <a:rPr lang="nl-NL" dirty="0" err="1"/>
              <a:t>your</a:t>
            </a:r>
            <a:r>
              <a:rPr lang="nl-NL" dirty="0"/>
              <a:t> picture in </a:t>
            </a:r>
            <a:r>
              <a:rPr lang="nl-NL" dirty="0" err="1"/>
              <a:t>the</a:t>
            </a:r>
            <a:r>
              <a:rPr lang="nl-NL" dirty="0"/>
              <a:t> square box.</a:t>
            </a:r>
          </a:p>
          <a:p>
            <a:endParaRPr lang="nl-NL" dirty="0"/>
          </a:p>
          <a:p>
            <a:r>
              <a:rPr lang="nl-NL" dirty="0"/>
              <a:t>2: </a:t>
            </a:r>
            <a:r>
              <a:rPr lang="nl-NL" dirty="0" err="1"/>
              <a:t>If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want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insert</a:t>
            </a:r>
            <a:r>
              <a:rPr lang="nl-NL" dirty="0"/>
              <a:t> </a:t>
            </a:r>
            <a:r>
              <a:rPr lang="nl-NL" dirty="0" err="1"/>
              <a:t>your</a:t>
            </a:r>
            <a:r>
              <a:rPr lang="nl-NL" dirty="0"/>
              <a:t> </a:t>
            </a:r>
            <a:r>
              <a:rPr lang="nl-NL" dirty="0" err="1"/>
              <a:t>own</a:t>
            </a:r>
            <a:r>
              <a:rPr lang="nl-NL" dirty="0"/>
              <a:t> </a:t>
            </a:r>
            <a:r>
              <a:rPr lang="nl-NL" dirty="0" err="1"/>
              <a:t>text</a:t>
            </a:r>
            <a:r>
              <a:rPr lang="nl-NL" dirty="0"/>
              <a:t> </a:t>
            </a:r>
            <a:r>
              <a:rPr lang="nl-NL" dirty="0" err="1"/>
              <a:t>add</a:t>
            </a:r>
            <a:r>
              <a:rPr lang="nl-NL" dirty="0"/>
              <a:t> </a:t>
            </a:r>
            <a:r>
              <a:rPr lang="nl-NL" dirty="0" err="1"/>
              <a:t>it</a:t>
            </a:r>
            <a:r>
              <a:rPr lang="nl-NL" dirty="0"/>
              <a:t> </a:t>
            </a:r>
            <a:r>
              <a:rPr lang="nl-NL" dirty="0" err="1"/>
              <a:t>too</a:t>
            </a:r>
            <a:r>
              <a:rPr lang="nl-NL" dirty="0"/>
              <a:t> ‘</a:t>
            </a:r>
            <a:r>
              <a:rPr lang="nl-NL" dirty="0" err="1"/>
              <a:t>Insert</a:t>
            </a:r>
            <a:r>
              <a:rPr lang="nl-NL" dirty="0"/>
              <a:t> </a:t>
            </a:r>
            <a:r>
              <a:rPr lang="nl-NL" dirty="0" err="1"/>
              <a:t>your</a:t>
            </a:r>
            <a:r>
              <a:rPr lang="nl-NL" dirty="0"/>
              <a:t> </a:t>
            </a:r>
            <a:r>
              <a:rPr lang="nl-NL" dirty="0" err="1"/>
              <a:t>text</a:t>
            </a:r>
            <a:r>
              <a:rPr lang="nl-NL" dirty="0"/>
              <a:t> here’, or delete </a:t>
            </a:r>
            <a:r>
              <a:rPr lang="nl-NL" dirty="0" err="1"/>
              <a:t>this</a:t>
            </a:r>
            <a:r>
              <a:rPr lang="nl-NL" dirty="0"/>
              <a:t> </a:t>
            </a:r>
            <a:r>
              <a:rPr lang="nl-NL" dirty="0" err="1"/>
              <a:t>text</a:t>
            </a:r>
            <a:r>
              <a:rPr lang="nl-NL" dirty="0"/>
              <a:t> box</a:t>
            </a:r>
          </a:p>
          <a:p>
            <a:endParaRPr lang="nl-NL" dirty="0"/>
          </a:p>
          <a:p>
            <a:r>
              <a:rPr lang="nl-NL" dirty="0"/>
              <a:t>3. Save </a:t>
            </a:r>
            <a:r>
              <a:rPr lang="nl-NL" dirty="0" err="1"/>
              <a:t>the</a:t>
            </a:r>
            <a:r>
              <a:rPr lang="nl-NL" dirty="0"/>
              <a:t> file as a .JPG file</a:t>
            </a:r>
          </a:p>
          <a:p>
            <a:endParaRPr lang="nl-NL" dirty="0"/>
          </a:p>
          <a:p>
            <a:r>
              <a:rPr lang="nl-NL" dirty="0"/>
              <a:t>4. Share </a:t>
            </a:r>
            <a:r>
              <a:rPr lang="nl-NL" dirty="0" err="1"/>
              <a:t>the</a:t>
            </a:r>
            <a:r>
              <a:rPr lang="nl-NL" dirty="0"/>
              <a:t> picture on </a:t>
            </a:r>
            <a:r>
              <a:rPr lang="nl-NL" dirty="0" err="1"/>
              <a:t>your</a:t>
            </a:r>
            <a:r>
              <a:rPr lang="nl-NL" dirty="0"/>
              <a:t> </a:t>
            </a:r>
            <a:r>
              <a:rPr lang="nl-NL" dirty="0" err="1"/>
              <a:t>socials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66119705"/>
      </p:ext>
    </p:extLst>
  </p:cSld>
  <p:clrMapOvr>
    <a:masterClrMapping/>
  </p:clrMapOvr>
</p:sld>
</file>

<file path=ppt/theme/theme1.xml><?xml version="1.0" encoding="utf-8"?>
<a:theme xmlns:a="http://schemas.openxmlformats.org/drawingml/2006/main" name="thema PPT_ISDF">
  <a:themeElements>
    <a:clrScheme name="ISDF">
      <a:dk1>
        <a:srgbClr val="000000"/>
      </a:dk1>
      <a:lt1>
        <a:srgbClr val="FFFFFF"/>
      </a:lt1>
      <a:dk2>
        <a:srgbClr val="372C83"/>
      </a:dk2>
      <a:lt2>
        <a:srgbClr val="D8EEFD"/>
      </a:lt2>
      <a:accent1>
        <a:srgbClr val="D0043C"/>
      </a:accent1>
      <a:accent2>
        <a:srgbClr val="009FE3"/>
      </a:accent2>
      <a:accent3>
        <a:srgbClr val="A5A5A5"/>
      </a:accent3>
      <a:accent4>
        <a:srgbClr val="FFC000"/>
      </a:accent4>
      <a:accent5>
        <a:srgbClr val="07BCFF"/>
      </a:accent5>
      <a:accent6>
        <a:srgbClr val="7FAD47"/>
      </a:accent6>
      <a:hlink>
        <a:srgbClr val="009FE3"/>
      </a:hlink>
      <a:folHlink>
        <a:srgbClr val="000000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 PPT_ISDF" id="{FF41D388-68A9-EF44-9DD8-48FAF6EE76F3}" vid="{CF4E8D3A-AD37-184E-AEA0-0AA4AB9C6F96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0B9EE3E0FC3FD40B6CCB27BE4DCC40A" ma:contentTypeVersion="16" ma:contentTypeDescription="Een nieuw document maken." ma:contentTypeScope="" ma:versionID="ac49654721b62d30365c5f739f83cd94">
  <xsd:schema xmlns:xsd="http://www.w3.org/2001/XMLSchema" xmlns:xs="http://www.w3.org/2001/XMLSchema" xmlns:p="http://schemas.microsoft.com/office/2006/metadata/properties" xmlns:ns2="4a116cd8-68ad-494d-a626-a184cb22f07b" xmlns:ns3="155a764d-ffd6-4084-bdfc-3de5c27504dd" targetNamespace="http://schemas.microsoft.com/office/2006/metadata/properties" ma:root="true" ma:fieldsID="d406f8a86bd90c8091c7cf61f11e07b0" ns2:_="" ns3:_="">
    <xsd:import namespace="4a116cd8-68ad-494d-a626-a184cb22f07b"/>
    <xsd:import namespace="155a764d-ffd6-4084-bdfc-3de5c27504d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116cd8-68ad-494d-a626-a184cb22f07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Afbeeldingtags" ma:readOnly="false" ma:fieldId="{5cf76f15-5ced-4ddc-b409-7134ff3c332f}" ma:taxonomyMulti="true" ma:sspId="affd8307-1025-4032-a538-fcc9af0c449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5a764d-ffd6-4084-bdfc-3de5c27504d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0e785370-09b7-4275-a4b7-db90b8ee2544}" ma:internalName="TaxCatchAll" ma:showField="CatchAllData" ma:web="155a764d-ffd6-4084-bdfc-3de5c27504d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11C8CD5-AA8C-4372-95A6-A40A050F3CF0}"/>
</file>

<file path=customXml/itemProps2.xml><?xml version="1.0" encoding="utf-8"?>
<ds:datastoreItem xmlns:ds="http://schemas.openxmlformats.org/officeDocument/2006/customXml" ds:itemID="{183C1FE6-B73F-49FC-B532-5C5C4BA5AF5D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</TotalTime>
  <Words>56</Words>
  <Application>Microsoft Office PowerPoint</Application>
  <PresentationFormat>Custom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Franklin Gothic Book</vt:lpstr>
      <vt:lpstr>Franklin Gothic Medium</vt:lpstr>
      <vt:lpstr>thema PPT_ISDF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Gerrit Bout</dc:creator>
  <cp:lastModifiedBy>Idsart Dikkers</cp:lastModifiedBy>
  <cp:revision>5</cp:revision>
  <dcterms:created xsi:type="dcterms:W3CDTF">2022-11-11T08:50:40Z</dcterms:created>
  <dcterms:modified xsi:type="dcterms:W3CDTF">2022-11-14T13:48:46Z</dcterms:modified>
</cp:coreProperties>
</file>