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1" r:id="rId2"/>
  </p:sldIdLst>
  <p:sldSz cx="5759450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0"/>
    <p:restoredTop sz="96405"/>
  </p:normalViewPr>
  <p:slideViewPr>
    <p:cSldViewPr snapToGrid="0">
      <p:cViewPr varScale="1">
        <p:scale>
          <a:sx n="131" d="100"/>
          <a:sy n="131" d="100"/>
        </p:scale>
        <p:origin x="20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sart Dikkers" userId="0ae69551-6095-4e20-91ac-0495f95337a0" providerId="ADAL" clId="{6A7A67BE-385B-4FFF-8F75-A9D004984AB7}"/>
    <pc:docChg chg="custSel modSld">
      <pc:chgData name="Idsart Dikkers" userId="0ae69551-6095-4e20-91ac-0495f95337a0" providerId="ADAL" clId="{6A7A67BE-385B-4FFF-8F75-A9D004984AB7}" dt="2022-11-14T13:48:43.432" v="87" actId="20577"/>
      <pc:docMkLst>
        <pc:docMk/>
      </pc:docMkLst>
      <pc:sldChg chg="modSp mod">
        <pc:chgData name="Idsart Dikkers" userId="0ae69551-6095-4e20-91ac-0495f95337a0" providerId="ADAL" clId="{6A7A67BE-385B-4FFF-8F75-A9D004984AB7}" dt="2022-11-14T13:48:43.432" v="87" actId="20577"/>
        <pc:sldMkLst>
          <pc:docMk/>
          <pc:sldMk cId="2766119705" sldId="261"/>
        </pc:sldMkLst>
        <pc:spChg chg="mod">
          <ac:chgData name="Idsart Dikkers" userId="0ae69551-6095-4e20-91ac-0495f95337a0" providerId="ADAL" clId="{6A7A67BE-385B-4FFF-8F75-A9D004984AB7}" dt="2022-11-14T13:48:43.432" v="87" actId="20577"/>
          <ac:spMkLst>
            <pc:docMk/>
            <pc:sldMk cId="2766119705" sldId="261"/>
            <ac:spMk id="6" creationId="{24CB1EAE-33EB-8AE9-6C6B-3FE34E22AD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942577"/>
            <a:ext cx="4895533" cy="2005142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3025045"/>
            <a:ext cx="4319588" cy="1390533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7E3BCB2-184E-F4A1-78D3-E328F6FC2D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6925" y="2392363"/>
            <a:ext cx="1749425" cy="1952625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7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09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306637"/>
            <a:ext cx="1241881" cy="488086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306637"/>
            <a:ext cx="3653651" cy="488086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06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6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1435864"/>
            <a:ext cx="4967526" cy="2395771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3854300"/>
            <a:ext cx="4967526" cy="1259879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03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1533187"/>
            <a:ext cx="2447766" cy="365431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1533187"/>
            <a:ext cx="2447766" cy="365431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80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06639"/>
            <a:ext cx="4967526" cy="111322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1411865"/>
            <a:ext cx="2436517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2103799"/>
            <a:ext cx="2436517" cy="30943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1411865"/>
            <a:ext cx="2448516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2103799"/>
            <a:ext cx="2448516" cy="30943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5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3AA539-B974-BE87-9754-E329742FD4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388" y="2005013"/>
            <a:ext cx="2471737" cy="2157412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77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829256"/>
            <a:ext cx="2915722" cy="4092942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93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829256"/>
            <a:ext cx="2915722" cy="4092942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95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306639"/>
            <a:ext cx="4967526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1533187"/>
            <a:ext cx="4967526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37C3-3F29-5145-AA8A-60CB6A66B1B5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5338158"/>
            <a:ext cx="19438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DCB0-CC92-F64F-A021-4FC3A74106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5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9B4C79-1EA1-06FB-9955-465B1A9E3F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6129" y="2070849"/>
            <a:ext cx="2160000" cy="2160000"/>
          </a:xfrm>
          <a:prstGeom prst="ellipse">
            <a:avLst/>
          </a:prstGeom>
        </p:spPr>
      </p:sp>
      <p:pic>
        <p:nvPicPr>
          <p:cNvPr id="3" name="Afbeelding 8">
            <a:extLst>
              <a:ext uri="{FF2B5EF4-FFF2-40B4-BE49-F238E27FC236}">
                <a16:creationId xmlns:a16="http://schemas.microsoft.com/office/drawing/2014/main" id="{66AFCB0B-CB62-DAFD-AB00-DFB6B1C71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9" y="4165140"/>
            <a:ext cx="3405567" cy="1424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E0AC45-8159-04FD-8D29-3485DD18A2E6}"/>
              </a:ext>
            </a:extLst>
          </p:cNvPr>
          <p:cNvSpPr txBox="1"/>
          <p:nvPr/>
        </p:nvSpPr>
        <p:spPr>
          <a:xfrm>
            <a:off x="3145536" y="2070848"/>
            <a:ext cx="2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/>
              <a:t>Insert</a:t>
            </a:r>
            <a:r>
              <a:rPr lang="nl-NL" sz="4000" dirty="0"/>
              <a:t> here </a:t>
            </a:r>
            <a:r>
              <a:rPr lang="nl-NL" sz="4000" dirty="0" err="1"/>
              <a:t>your</a:t>
            </a:r>
            <a:r>
              <a:rPr lang="nl-NL" sz="4000" dirty="0"/>
              <a:t> </a:t>
            </a:r>
            <a:r>
              <a:rPr lang="nl-NL" sz="4000" dirty="0" err="1"/>
              <a:t>text</a:t>
            </a:r>
            <a:endParaRPr lang="nl-NL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CB1EAE-33EB-8AE9-6C6B-3FE34E22AD88}"/>
              </a:ext>
            </a:extLst>
          </p:cNvPr>
          <p:cNvSpPr txBox="1"/>
          <p:nvPr/>
        </p:nvSpPr>
        <p:spPr>
          <a:xfrm>
            <a:off x="-2340864" y="826618"/>
            <a:ext cx="22603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1: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picture in </a:t>
            </a:r>
            <a:r>
              <a:rPr lang="nl-NL" dirty="0" err="1"/>
              <a:t>the</a:t>
            </a:r>
            <a:r>
              <a:rPr lang="nl-NL" dirty="0"/>
              <a:t> square box.</a:t>
            </a:r>
          </a:p>
          <a:p>
            <a:endParaRPr lang="nl-NL" dirty="0"/>
          </a:p>
          <a:p>
            <a:r>
              <a:rPr lang="nl-NL" dirty="0"/>
              <a:t>2: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want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too</a:t>
            </a:r>
            <a:r>
              <a:rPr lang="nl-NL" dirty="0"/>
              <a:t> ‘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here’, or delete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box</a:t>
            </a:r>
          </a:p>
          <a:p>
            <a:endParaRPr lang="nl-NL" dirty="0"/>
          </a:p>
          <a:p>
            <a:r>
              <a:rPr lang="nl-NL" dirty="0"/>
              <a:t>3. Save </a:t>
            </a:r>
            <a:r>
              <a:rPr lang="nl-NL" dirty="0" err="1"/>
              <a:t>the</a:t>
            </a:r>
            <a:r>
              <a:rPr lang="nl-NL" dirty="0"/>
              <a:t> file as a .JPG file</a:t>
            </a:r>
          </a:p>
          <a:p>
            <a:endParaRPr lang="nl-NL" dirty="0"/>
          </a:p>
          <a:p>
            <a:r>
              <a:rPr lang="nl-NL" dirty="0"/>
              <a:t>4. Share </a:t>
            </a:r>
            <a:r>
              <a:rPr lang="nl-NL" dirty="0" err="1"/>
              <a:t>the</a:t>
            </a:r>
            <a:r>
              <a:rPr lang="nl-NL" dirty="0"/>
              <a:t> picture on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socials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11970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PPT_ISDF">
  <a:themeElements>
    <a:clrScheme name="ISDF">
      <a:dk1>
        <a:srgbClr val="000000"/>
      </a:dk1>
      <a:lt1>
        <a:srgbClr val="FFFFFF"/>
      </a:lt1>
      <a:dk2>
        <a:srgbClr val="372C83"/>
      </a:dk2>
      <a:lt2>
        <a:srgbClr val="D8EEFD"/>
      </a:lt2>
      <a:accent1>
        <a:srgbClr val="D0043C"/>
      </a:accent1>
      <a:accent2>
        <a:srgbClr val="009FE3"/>
      </a:accent2>
      <a:accent3>
        <a:srgbClr val="A5A5A5"/>
      </a:accent3>
      <a:accent4>
        <a:srgbClr val="FFC000"/>
      </a:accent4>
      <a:accent5>
        <a:srgbClr val="07BCFF"/>
      </a:accent5>
      <a:accent6>
        <a:srgbClr val="7FAD47"/>
      </a:accent6>
      <a:hlink>
        <a:srgbClr val="009FE3"/>
      </a:hlink>
      <a:folHlink>
        <a:srgbClr val="0000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PPT_ISDF" id="{FF41D388-68A9-EF44-9DD8-48FAF6EE76F3}" vid="{CF4E8D3A-AD37-184E-AEA0-0AA4AB9C6F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9EE3E0FC3FD40B6CCB27BE4DCC40A" ma:contentTypeVersion="16" ma:contentTypeDescription="Een nieuw document maken." ma:contentTypeScope="" ma:versionID="ac49654721b62d30365c5f739f83cd94">
  <xsd:schema xmlns:xsd="http://www.w3.org/2001/XMLSchema" xmlns:xs="http://www.w3.org/2001/XMLSchema" xmlns:p="http://schemas.microsoft.com/office/2006/metadata/properties" xmlns:ns2="4a116cd8-68ad-494d-a626-a184cb22f07b" xmlns:ns3="155a764d-ffd6-4084-bdfc-3de5c27504dd" targetNamespace="http://schemas.microsoft.com/office/2006/metadata/properties" ma:root="true" ma:fieldsID="d406f8a86bd90c8091c7cf61f11e07b0" ns2:_="" ns3:_="">
    <xsd:import namespace="4a116cd8-68ad-494d-a626-a184cb22f07b"/>
    <xsd:import namespace="155a764d-ffd6-4084-bdfc-3de5c2750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16cd8-68ad-494d-a626-a184cb22f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affd8307-1025-4032-a538-fcc9af0c4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a764d-ffd6-4084-bdfc-3de5c2750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e785370-09b7-4275-a4b7-db90b8ee2544}" ma:internalName="TaxCatchAll" ma:showField="CatchAllData" ma:web="155a764d-ffd6-4084-bdfc-3de5c2750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1C8CD5-AA8C-4372-95A6-A40A050F3CF0}"/>
</file>

<file path=customXml/itemProps2.xml><?xml version="1.0" encoding="utf-8"?>
<ds:datastoreItem xmlns:ds="http://schemas.openxmlformats.org/officeDocument/2006/customXml" ds:itemID="{183C1FE6-B73F-49FC-B532-5C5C4BA5AF5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thema PPT_ISDF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Gerrit Bout</dc:creator>
  <cp:lastModifiedBy>Idsart Dikkers</cp:lastModifiedBy>
  <cp:revision>5</cp:revision>
  <dcterms:created xsi:type="dcterms:W3CDTF">2022-11-11T08:50:40Z</dcterms:created>
  <dcterms:modified xsi:type="dcterms:W3CDTF">2022-11-14T13:48:46Z</dcterms:modified>
</cp:coreProperties>
</file>