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334094" y="8517673"/>
            <a:ext cx="66868" cy="6686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isdf.nl/" TargetMode="External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38848" y="4158869"/>
            <a:ext cx="6600825" cy="35941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8100" marR="30480">
              <a:lnSpc>
                <a:spcPct val="97600"/>
              </a:lnSpc>
              <a:spcBef>
                <a:spcPts val="195"/>
              </a:spcBef>
            </a:pPr>
            <a:r>
              <a:rPr dirty="0" sz="3400" b="1">
                <a:solidFill>
                  <a:srgbClr val="FFFFFF"/>
                </a:solidFill>
                <a:latin typeface="Arial"/>
                <a:cs typeface="Arial"/>
              </a:rPr>
              <a:t>Join</a:t>
            </a:r>
            <a:r>
              <a:rPr dirty="0" sz="3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400" b="1">
                <a:solidFill>
                  <a:srgbClr val="FFFFFF"/>
                </a:solidFill>
                <a:latin typeface="Arial"/>
                <a:cs typeface="Arial"/>
              </a:rPr>
              <a:t>us</a:t>
            </a:r>
            <a:r>
              <a:rPr dirty="0" sz="3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400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3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400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3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400" b="1">
                <a:solidFill>
                  <a:srgbClr val="FFFFFF"/>
                </a:solidFill>
                <a:latin typeface="Arial"/>
                <a:cs typeface="Arial"/>
              </a:rPr>
              <a:t>10th</a:t>
            </a:r>
            <a:r>
              <a:rPr dirty="0" sz="3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400" spc="-10" b="1">
                <a:solidFill>
                  <a:srgbClr val="FFFFFF"/>
                </a:solidFill>
                <a:latin typeface="Arial"/>
                <a:cs typeface="Arial"/>
              </a:rPr>
              <a:t>anniversary </a:t>
            </a:r>
            <a:r>
              <a:rPr dirty="0" sz="6900" spc="-193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baseline="47385" sz="5100" spc="-3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baseline="47385" sz="5100" spc="-3097" b="1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dirty="0" sz="6900" spc="-1825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baseline="47385" sz="5100" spc="-22" b="1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baseline="47385" sz="5100" spc="-465" b="1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sz="6900" spc="-165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baseline="47385" sz="5100" spc="-22" b="1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baseline="47385" sz="5100" spc="-2107" b="1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dirty="0" sz="6900" spc="-249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baseline="47385" sz="5100" spc="-22" b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baseline="47385" sz="5100" spc="-8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6900" spc="-175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dirty="0" baseline="47385" sz="5100" spc="-540" b="1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dirty="0" sz="6900" spc="-3529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baseline="47385" sz="5100" spc="-7" b="1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dirty="0" baseline="47385" sz="5100" spc="112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47385" sz="5100" spc="-52" b="1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baseline="47385" sz="5100" spc="-2737" b="1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dirty="0" sz="6900" spc="-209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baseline="47385" sz="5100" spc="179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6900" spc="-25">
                <a:solidFill>
                  <a:srgbClr val="FFFFFF"/>
                </a:solidFill>
                <a:latin typeface="Arial"/>
                <a:cs typeface="Arial"/>
              </a:rPr>
              <a:t>tional</a:t>
            </a:r>
            <a:r>
              <a:rPr dirty="0" sz="6900" spc="-4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6900" spc="-10">
                <a:solidFill>
                  <a:srgbClr val="FFFFFF"/>
                </a:solidFill>
                <a:latin typeface="Arial"/>
                <a:cs typeface="Arial"/>
              </a:rPr>
              <a:t>Symposium</a:t>
            </a:r>
            <a:endParaRPr sz="6900">
              <a:latin typeface="Arial"/>
              <a:cs typeface="Arial"/>
            </a:endParaRPr>
          </a:p>
          <a:p>
            <a:pPr marL="38100">
              <a:lnSpc>
                <a:spcPts val="7840"/>
              </a:lnSpc>
              <a:tabLst>
                <a:tab pos="1256030" algn="l"/>
                <a:tab pos="2717800" algn="l"/>
              </a:tabLst>
            </a:pPr>
            <a:r>
              <a:rPr dirty="0" sz="6900" spc="-25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69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6900" spc="-2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69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6900" spc="-10">
                <a:solidFill>
                  <a:srgbClr val="FFFFFF"/>
                </a:solidFill>
                <a:latin typeface="Arial"/>
                <a:cs typeface="Arial"/>
              </a:rPr>
              <a:t>Diabetic</a:t>
            </a:r>
            <a:endParaRPr sz="69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64375" y="7671219"/>
            <a:ext cx="548005" cy="1076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900" spc="-4215">
                <a:solidFill>
                  <a:srgbClr val="FFFFFF"/>
                </a:solidFill>
                <a:latin typeface="Arial"/>
                <a:cs typeface="Arial"/>
              </a:rPr>
              <a:t>F</a:t>
            </a:r>
            <a:endParaRPr sz="69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99653" y="7671219"/>
            <a:ext cx="1231265" cy="1076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900" spc="-50">
                <a:solidFill>
                  <a:srgbClr val="FFFFFF"/>
                </a:solidFill>
                <a:latin typeface="Arial"/>
                <a:cs typeface="Arial"/>
              </a:rPr>
              <a:t>oo</a:t>
            </a:r>
            <a:r>
              <a:rPr dirty="0" sz="6900" spc="-1650">
                <a:solidFill>
                  <a:srgbClr val="FFFFFF"/>
                </a:solidFill>
                <a:latin typeface="Arial"/>
                <a:cs typeface="Arial"/>
              </a:rPr>
              <a:t>t</a:t>
            </a:r>
            <a:endParaRPr sz="6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64378" y="7551001"/>
            <a:ext cx="360934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b="1">
                <a:solidFill>
                  <a:srgbClr val="FFFFFF"/>
                </a:solidFill>
                <a:latin typeface="Arial"/>
                <a:cs typeface="Arial"/>
              </a:rPr>
              <a:t>11</a:t>
            </a:r>
            <a:r>
              <a:rPr dirty="0" sz="36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b="1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36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b="1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dirty="0" sz="36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b="1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dirty="0" sz="36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20" b="1">
                <a:solidFill>
                  <a:srgbClr val="FFFFFF"/>
                </a:solidFill>
                <a:latin typeface="Arial"/>
                <a:cs typeface="Arial"/>
              </a:rPr>
              <a:t>2027</a:t>
            </a:r>
            <a:endParaRPr sz="36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64378" y="8289835"/>
            <a:ext cx="5761990" cy="988694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 marR="5080">
              <a:lnSpc>
                <a:spcPts val="3740"/>
              </a:lnSpc>
              <a:spcBef>
                <a:spcPts val="300"/>
              </a:spcBef>
              <a:tabLst>
                <a:tab pos="2699385" algn="l"/>
                <a:tab pos="5048250" algn="l"/>
              </a:tabLst>
            </a:pP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World</a:t>
            </a:r>
            <a:r>
              <a:rPr dirty="0" sz="32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FFFFFF"/>
                </a:solidFill>
                <a:latin typeface="Arial"/>
                <a:cs typeface="Arial"/>
              </a:rPr>
              <a:t>Forum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	The</a:t>
            </a:r>
            <a:r>
              <a:rPr dirty="0" sz="3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FFFFFF"/>
                </a:solidFill>
                <a:latin typeface="Arial"/>
                <a:cs typeface="Arial"/>
              </a:rPr>
              <a:t>Hague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3200" spc="-2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200" spc="-10">
                <a:solidFill>
                  <a:srgbClr val="FFFFFF"/>
                </a:solidFill>
                <a:latin typeface="Arial"/>
                <a:cs typeface="Arial"/>
              </a:rPr>
              <a:t>Netherlands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983212" y="2426690"/>
            <a:ext cx="6287770" cy="898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350">
              <a:lnSpc>
                <a:spcPts val="3435"/>
              </a:lnSpc>
              <a:spcBef>
                <a:spcPts val="100"/>
              </a:spcBef>
            </a:pPr>
            <a:r>
              <a:rPr dirty="0" sz="2900">
                <a:solidFill>
                  <a:srgbClr val="5B4791"/>
                </a:solidFill>
                <a:latin typeface="Arial"/>
                <a:cs typeface="Arial"/>
              </a:rPr>
              <a:t>Please</a:t>
            </a:r>
            <a:r>
              <a:rPr dirty="0" sz="2900" spc="-65">
                <a:solidFill>
                  <a:srgbClr val="5B4791"/>
                </a:solidFill>
                <a:latin typeface="Arial"/>
                <a:cs typeface="Arial"/>
              </a:rPr>
              <a:t> </a:t>
            </a:r>
            <a:r>
              <a:rPr dirty="0" sz="2900">
                <a:solidFill>
                  <a:srgbClr val="5B4791"/>
                </a:solidFill>
                <a:latin typeface="Arial"/>
                <a:cs typeface="Arial"/>
              </a:rPr>
              <a:t>visit</a:t>
            </a:r>
            <a:r>
              <a:rPr dirty="0" sz="2900" spc="-60">
                <a:solidFill>
                  <a:srgbClr val="5B4791"/>
                </a:solidFill>
                <a:latin typeface="Arial"/>
                <a:cs typeface="Arial"/>
              </a:rPr>
              <a:t> </a:t>
            </a:r>
            <a:r>
              <a:rPr dirty="0" sz="2900">
                <a:solidFill>
                  <a:srgbClr val="5B4791"/>
                </a:solidFill>
                <a:latin typeface="Arial"/>
                <a:cs typeface="Arial"/>
              </a:rPr>
              <a:t>the</a:t>
            </a:r>
            <a:r>
              <a:rPr dirty="0" sz="2900" spc="-65">
                <a:solidFill>
                  <a:srgbClr val="5B4791"/>
                </a:solidFill>
                <a:latin typeface="Arial"/>
                <a:cs typeface="Arial"/>
              </a:rPr>
              <a:t> </a:t>
            </a:r>
            <a:r>
              <a:rPr dirty="0" sz="2900">
                <a:solidFill>
                  <a:srgbClr val="5B4791"/>
                </a:solidFill>
                <a:latin typeface="Arial"/>
                <a:cs typeface="Arial"/>
              </a:rPr>
              <a:t>Symposium</a:t>
            </a:r>
            <a:r>
              <a:rPr dirty="0" sz="2900" spc="-60">
                <a:solidFill>
                  <a:srgbClr val="5B4791"/>
                </a:solidFill>
                <a:latin typeface="Arial"/>
                <a:cs typeface="Arial"/>
              </a:rPr>
              <a:t> </a:t>
            </a:r>
            <a:r>
              <a:rPr dirty="0" sz="2900">
                <a:solidFill>
                  <a:srgbClr val="5B4791"/>
                </a:solidFill>
                <a:latin typeface="Arial"/>
                <a:cs typeface="Arial"/>
              </a:rPr>
              <a:t>website</a:t>
            </a:r>
            <a:r>
              <a:rPr dirty="0" sz="2900" spc="-65">
                <a:solidFill>
                  <a:srgbClr val="5B4791"/>
                </a:solidFill>
                <a:latin typeface="Arial"/>
                <a:cs typeface="Arial"/>
              </a:rPr>
              <a:t> </a:t>
            </a:r>
            <a:r>
              <a:rPr dirty="0" sz="2900" spc="-25">
                <a:solidFill>
                  <a:srgbClr val="5B4791"/>
                </a:solidFill>
                <a:latin typeface="Arial"/>
                <a:cs typeface="Arial"/>
              </a:rPr>
              <a:t>at</a:t>
            </a:r>
            <a:endParaRPr sz="2900">
              <a:latin typeface="Arial"/>
              <a:cs typeface="Arial"/>
            </a:endParaRPr>
          </a:p>
          <a:p>
            <a:pPr algn="r" marR="5080">
              <a:lnSpc>
                <a:spcPts val="3435"/>
              </a:lnSpc>
            </a:pPr>
            <a:r>
              <a:rPr dirty="0" sz="2900" spc="-10">
                <a:solidFill>
                  <a:srgbClr val="5B4791"/>
                </a:solidFill>
                <a:latin typeface="Arial"/>
                <a:cs typeface="Arial"/>
                <a:hlinkClick r:id="rId2"/>
              </a:rPr>
              <a:t>www.isdf.nl</a:t>
            </a:r>
            <a:endParaRPr sz="2900">
              <a:latin typeface="Arial"/>
              <a:cs typeface="Arial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86161" y="8517673"/>
            <a:ext cx="66868" cy="668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B479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2026-06-22T07:42:25Z</dcterms:created>
  <dcterms:modified xsi:type="dcterms:W3CDTF">2026-06-22T07:42:25Z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2026-06-22T00:00:00Z</vt:filetime>
  </property>
  <property fmtid="{D5CDD505-2E9C-101B-9397-08002B2CF9AE}" pid="3" name="LastSaved">
    <vt:filetime>2026-06-22T00:00:00Z</vt:filetime>
  </property>
  <property fmtid="{D5CDD505-2E9C-101B-9397-08002B2CF9AE}" pid="4" name="Producer">
    <vt:lpwstr>3-Heights(TM) PDF Security Shell 4.8.25.2 (http://www.pdf-tools.com)</vt:lpwstr>
  </property>
</Properties>
</file>